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204" autoAdjust="0"/>
    <p:restoredTop sz="94689" autoAdjust="0"/>
  </p:normalViewPr>
  <p:slideViewPr>
    <p:cSldViewPr>
      <p:cViewPr varScale="1">
        <p:scale>
          <a:sx n="70" d="100"/>
          <a:sy n="70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163C287-9B08-469A-A0CF-2006E3B33DFF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0977DCA-B183-4A4E-8F78-6161217CEDE2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348880"/>
            <a:ext cx="7680960" cy="2438399"/>
          </a:xfrm>
        </p:spPr>
        <p:txBody>
          <a:bodyPr/>
          <a:lstStyle/>
          <a:p>
            <a:r>
              <a:rPr lang="es-CO" dirty="0" smtClean="0">
                <a:solidFill>
                  <a:schemeClr val="tx1"/>
                </a:solidFill>
                <a:latin typeface="Jokerman" pitchFamily="82" charset="0"/>
              </a:rPr>
              <a:t>ALGEBRA </a:t>
            </a:r>
            <a:r>
              <a:rPr lang="es-CO" dirty="0" smtClean="0">
                <a:solidFill>
                  <a:schemeClr val="tx1"/>
                </a:solidFill>
                <a:latin typeface="Jokerman" pitchFamily="82" charset="0"/>
              </a:rPr>
              <a:t>RELACIÓNAL</a:t>
            </a:r>
            <a:endParaRPr lang="es-CO" dirty="0">
              <a:solidFill>
                <a:schemeClr val="tx1"/>
              </a:solidFill>
              <a:latin typeface="Jokerman" pitchFamily="82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31" y="0"/>
            <a:ext cx="3200356" cy="18002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67544" y="5301208"/>
            <a:ext cx="8568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dirty="0" smtClean="0">
                <a:latin typeface="Jokerman" pitchFamily="82" charset="0"/>
              </a:rPr>
              <a:t>MILADY MUÑOZ HIDALGO</a:t>
            </a:r>
          </a:p>
          <a:p>
            <a:pPr algn="r"/>
            <a:endParaRPr lang="es-ES" sz="2000" dirty="0" smtClean="0">
              <a:latin typeface="Jokerman" pitchFamily="82" charset="0"/>
            </a:endParaRPr>
          </a:p>
          <a:p>
            <a:pPr algn="r"/>
            <a:r>
              <a:rPr lang="es-ES" sz="2000" dirty="0" smtClean="0">
                <a:latin typeface="Jokerman" pitchFamily="82" charset="0"/>
              </a:rPr>
              <a:t>JHON MARLON ZAPATA OROZCO</a:t>
            </a:r>
          </a:p>
          <a:p>
            <a:pPr algn="r"/>
            <a:endParaRPr lang="es-ES" sz="2000" dirty="0">
              <a:latin typeface="Jokerman" pitchFamily="82" charset="0"/>
            </a:endParaRPr>
          </a:p>
          <a:p>
            <a:pPr algn="r"/>
            <a:r>
              <a:rPr lang="es-ES" sz="2000" dirty="0" smtClean="0">
                <a:latin typeface="Jokerman" pitchFamily="82" charset="0"/>
              </a:rPr>
              <a:t>11º2</a:t>
            </a:r>
            <a:endParaRPr lang="es-CO" sz="2000" dirty="0">
              <a:latin typeface="Joker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702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O" sz="2800" b="1" dirty="0" smtClean="0">
                <a:latin typeface="Bradley Hand ITC" pitchFamily="66" charset="0"/>
                <a:cs typeface="Arial" pitchFamily="34" charset="0"/>
              </a:rPr>
              <a:t>El algebra </a:t>
            </a:r>
            <a:r>
              <a:rPr lang="es-CO" sz="2800" b="1" dirty="0" smtClean="0">
                <a:latin typeface="Bradley Hand ITC" pitchFamily="66" charset="0"/>
                <a:cs typeface="Arial" pitchFamily="34" charset="0"/>
              </a:rPr>
              <a:t>relacional</a:t>
            </a:r>
            <a:r>
              <a:rPr lang="es-ES" sz="2800" b="1" dirty="0">
                <a:latin typeface="Bradley Hand ITC" pitchFamily="66" charset="0"/>
              </a:rPr>
              <a:t> es un conjunto de operaciones que describen paso a paso como computar una respuesta sobre las relaciones, tal y como éstas son definidas en el modelo relacional.</a:t>
            </a:r>
            <a:r>
              <a:rPr lang="es-CO" sz="2800" b="1" dirty="0" smtClean="0">
                <a:latin typeface="Bradley Hand ITC" pitchFamily="66" charset="0"/>
                <a:cs typeface="Arial" pitchFamily="34" charset="0"/>
              </a:rPr>
              <a:t> </a:t>
            </a:r>
          </a:p>
          <a:p>
            <a:r>
              <a:rPr lang="es-CO" sz="2800" b="1" dirty="0" smtClean="0">
                <a:latin typeface="Bradley Hand ITC" pitchFamily="66" charset="0"/>
                <a:cs typeface="Arial" pitchFamily="34" charset="0"/>
              </a:rPr>
              <a:t>conjunto </a:t>
            </a:r>
            <a:r>
              <a:rPr lang="es-CO" sz="2800" b="1" dirty="0" smtClean="0">
                <a:latin typeface="Bradley Hand ITC" pitchFamily="66" charset="0"/>
                <a:cs typeface="Arial" pitchFamily="34" charset="0"/>
              </a:rPr>
              <a:t>de operaciones con una entrada </a:t>
            </a:r>
            <a:r>
              <a:rPr lang="es-CO" sz="2800" b="1" dirty="0">
                <a:latin typeface="Bradley Hand ITC" pitchFamily="66" charset="0"/>
                <a:cs typeface="Arial" pitchFamily="34" charset="0"/>
              </a:rPr>
              <a:t>una o dos relaciones y producen como resultado una nueva relación, por lo tanto, es posible anidar y combinar operadores.</a:t>
            </a:r>
          </a:p>
        </p:txBody>
      </p:sp>
    </p:spTree>
    <p:extLst>
      <p:ext uri="{BB962C8B-B14F-4D97-AF65-F5344CB8AC3E}">
        <p14:creationId xmlns:p14="http://schemas.microsoft.com/office/powerpoint/2010/main" val="1401537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94471593"/>
              </p:ext>
            </p:extLst>
          </p:nvPr>
        </p:nvGraphicFramePr>
        <p:xfrm>
          <a:off x="2419350" y="2628741"/>
          <a:ext cx="4305300" cy="393192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552575"/>
                <a:gridCol w="1323975"/>
                <a:gridCol w="1428750"/>
              </a:tblGrid>
              <a:tr h="0">
                <a:tc>
                  <a:txBody>
                    <a:bodyPr/>
                    <a:lstStyle/>
                    <a:p>
                      <a:r>
                        <a:rPr lang="es-CO" sz="2400" dirty="0"/>
                        <a:t>1. Selección</a:t>
                      </a:r>
                      <a:br>
                        <a:rPr lang="es-CO" sz="2400" dirty="0"/>
                      </a:b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/>
                        <a:t>2. Proyección</a:t>
                      </a:r>
                      <a:br>
                        <a:rPr lang="es-CO" sz="2400"/>
                      </a:br>
                      <a:endParaRPr lang="es-CO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/>
                        <a:t>3. Producto</a:t>
                      </a:r>
                      <a:br>
                        <a:rPr lang="es-CO" sz="2400"/>
                      </a:br>
                      <a:endParaRPr lang="es-CO" sz="24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 sz="2400"/>
                        <a:t>4. Unión</a:t>
                      </a:r>
                      <a:br>
                        <a:rPr lang="es-CO" sz="2400"/>
                      </a:br>
                      <a:endParaRPr lang="es-CO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/>
                        <a:t>5. Intersección</a:t>
                      </a:r>
                      <a:br>
                        <a:rPr lang="es-CO" sz="2400"/>
                      </a:br>
                      <a:endParaRPr lang="es-CO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/>
                        <a:t>6. Diferencia</a:t>
                      </a:r>
                      <a:br>
                        <a:rPr lang="es-CO" sz="2400"/>
                      </a:br>
                      <a:endParaRPr lang="es-CO" sz="24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 sz="2400" dirty="0"/>
                        <a:t>7. JOIN</a:t>
                      </a:r>
                      <a:br>
                        <a:rPr lang="es-CO" sz="2400" dirty="0"/>
                      </a:br>
                      <a:endParaRPr lang="es-C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/>
                        <a:t>8. División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7680960" cy="1327448"/>
          </a:xfrm>
        </p:spPr>
        <p:txBody>
          <a:bodyPr>
            <a:normAutofit fontScale="90000"/>
          </a:bodyPr>
          <a:lstStyle/>
          <a:p>
            <a:r>
              <a:rPr lang="es-CO" sz="4800" dirty="0" smtClean="0">
                <a:latin typeface="Jokerman" pitchFamily="82" charset="0"/>
                <a:cs typeface="Arial" pitchFamily="34" charset="0"/>
              </a:rPr>
              <a:t>OPERADORES QUE MANEJA</a:t>
            </a:r>
            <a:endParaRPr lang="es-CO" sz="4800" dirty="0">
              <a:latin typeface="Jokerman" pitchFamily="82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69" y="0"/>
            <a:ext cx="2088877" cy="1890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7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Selección: </a:t>
            </a:r>
            <a:r>
              <a:rPr lang="el-G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Vigencia = ‘S” (Propietario) </a:t>
            </a:r>
            <a:r>
              <a:rPr lang="el-GR" sz="3200" dirty="0">
                <a:latin typeface="Arial" pitchFamily="34" charset="0"/>
                <a:cs typeface="Arial" pitchFamily="34" charset="0"/>
              </a:rPr>
              <a:t> 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Patente = ‘HL  8574  (Auto)</a:t>
            </a:r>
          </a:p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Proyección:  </a:t>
            </a:r>
            <a:r>
              <a:rPr lang="el-GR" sz="3200" b="1" dirty="0">
                <a:latin typeface="Arial" pitchFamily="34" charset="0"/>
                <a:cs typeface="Arial" pitchFamily="34" charset="0"/>
              </a:rPr>
              <a:t>Π</a:t>
            </a:r>
            <a:r>
              <a:rPr lang="el-GR" sz="3200" dirty="0">
                <a:latin typeface="Arial" pitchFamily="34" charset="0"/>
                <a:cs typeface="Arial" pitchFamily="34" charset="0"/>
              </a:rPr>
              <a:t> 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Nombre, Dirección (Propietario) </a:t>
            </a:r>
            <a:r>
              <a:rPr lang="el-GR" sz="3200" b="1" dirty="0">
                <a:latin typeface="Arial" pitchFamily="34" charset="0"/>
                <a:cs typeface="Arial" pitchFamily="34" charset="0"/>
              </a:rPr>
              <a:t>Π</a:t>
            </a:r>
            <a:r>
              <a:rPr lang="el-GR" sz="3200" dirty="0">
                <a:latin typeface="Arial" pitchFamily="34" charset="0"/>
                <a:cs typeface="Arial" pitchFamily="34" charset="0"/>
              </a:rPr>
              <a:t> 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Rut, Vigencia (Conductor)</a:t>
            </a:r>
          </a:p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Producto: 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Propietario X Auto  Auto X Conductor</a:t>
            </a:r>
          </a:p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Unión: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Rut, Vigencia (Propietario) </a:t>
            </a:r>
            <a:r>
              <a:rPr lang="es-CO" sz="3200" dirty="0">
                <a:latin typeface="Bradley Hand ITC" pitchFamily="66" charset="0"/>
                <a:cs typeface="Arial" pitchFamily="34" charset="0"/>
              </a:rPr>
              <a:t>∩ 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 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 Vigencia (Conductor)</a:t>
            </a:r>
            <a:endParaRPr lang="es-CO" sz="3200" b="1" dirty="0" smtClean="0">
              <a:latin typeface="Bradley Hand ITC" pitchFamily="66" charset="0"/>
              <a:cs typeface="Arial" pitchFamily="34" charset="0"/>
            </a:endParaRPr>
          </a:p>
          <a:p>
            <a:endParaRPr lang="es-CO" sz="3200" b="1" dirty="0" smtClean="0">
              <a:latin typeface="Arial" pitchFamily="34" charset="0"/>
              <a:cs typeface="Arial" pitchFamily="34" charset="0"/>
            </a:endParaRPr>
          </a:p>
          <a:p>
            <a:endParaRPr lang="es-CO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Jokerman" pitchFamily="82" charset="0"/>
              </a:rPr>
              <a:t>EJEMPLOS</a:t>
            </a:r>
            <a:endParaRPr lang="es-CO" dirty="0">
              <a:latin typeface="Joker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982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Intersección: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Rut, Vigencia (Propietario) </a:t>
            </a:r>
            <a:r>
              <a:rPr lang="es-CO" sz="3200" dirty="0">
                <a:latin typeface="Bradley Hand ITC" pitchFamily="66" charset="0"/>
                <a:cs typeface="Arial" pitchFamily="34" charset="0"/>
              </a:rPr>
              <a:t>∩</a:t>
            </a:r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Rut, Vigencia(Conductor)</a:t>
            </a:r>
          </a:p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Diferencia: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Rut, Vigencia (Propietario) </a:t>
            </a:r>
            <a:r>
              <a:rPr lang="es-CO" sz="3200" dirty="0">
                <a:latin typeface="Bradley Hand ITC" pitchFamily="66" charset="0"/>
                <a:cs typeface="Arial" pitchFamily="34" charset="0"/>
              </a:rPr>
              <a:t> 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–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Rut, Vigencia (Conductor)</a:t>
            </a:r>
          </a:p>
          <a:p>
            <a:r>
              <a:rPr lang="es-CO" sz="3200" b="1" dirty="0" smtClean="0">
                <a:latin typeface="Bradley Hand ITC" pitchFamily="66" charset="0"/>
                <a:cs typeface="Arial" pitchFamily="34" charset="0"/>
              </a:rPr>
              <a:t>Join: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s-CO" sz="3200" dirty="0" smtClean="0">
                <a:latin typeface="Bradley Hand ITC" pitchFamily="66" charset="0"/>
                <a:cs typeface="Arial" pitchFamily="34" charset="0"/>
              </a:rPr>
              <a:t> Propietario. R Auto.Rut_Propietario (Propietario X Auto)</a:t>
            </a:r>
          </a:p>
        </p:txBody>
      </p:sp>
    </p:spTree>
    <p:extLst>
      <p:ext uri="{BB962C8B-B14F-4D97-AF65-F5344CB8AC3E}">
        <p14:creationId xmlns:p14="http://schemas.microsoft.com/office/powerpoint/2010/main" val="403124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74</TotalTime>
  <Words>76</Words>
  <Application>Microsoft Office PowerPoint</Application>
  <PresentationFormat>Presentación en pantalla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Mylar</vt:lpstr>
      <vt:lpstr>ALGEBRA RELACIÓNAL</vt:lpstr>
      <vt:lpstr>Presentación de PowerPoint</vt:lpstr>
      <vt:lpstr>OPERADORES QUE MANEJA</vt:lpstr>
      <vt:lpstr>EJEMPLOS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RACIÓNAL</dc:title>
  <dc:creator>mi pc</dc:creator>
  <cp:lastModifiedBy>IE GABRIEL GARCIA MARQUEZ </cp:lastModifiedBy>
  <cp:revision>7</cp:revision>
  <dcterms:created xsi:type="dcterms:W3CDTF">2012-11-12T18:27:02Z</dcterms:created>
  <dcterms:modified xsi:type="dcterms:W3CDTF">2012-11-15T14:46:07Z</dcterms:modified>
</cp:coreProperties>
</file>